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1396325" cy="150876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752">
          <p15:clr>
            <a:srgbClr val="747775"/>
          </p15:clr>
        </p15:guide>
        <p15:guide id="2" pos="673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75"/>
  </p:normalViewPr>
  <p:slideViewPr>
    <p:cSldViewPr snapToGrid="0">
      <p:cViewPr varScale="1">
        <p:scale>
          <a:sx n="41" d="100"/>
          <a:sy n="41" d="100"/>
        </p:scale>
        <p:origin x="1075" y="72"/>
      </p:cViewPr>
      <p:guideLst>
        <p:guide orient="horz" pos="4752"/>
        <p:guide pos="67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97793" y="685800"/>
            <a:ext cx="4863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685800"/>
            <a:ext cx="4862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29397" y="2184087"/>
            <a:ext cx="19938000" cy="6021000"/>
          </a:xfrm>
          <a:prstGeom prst="rect">
            <a:avLst/>
          </a:prstGeom>
        </p:spPr>
        <p:txBody>
          <a:bodyPr spcFirstLastPara="1" wrap="square" lIns="227350" tIns="227350" rIns="227350" bIns="2273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1pPr>
            <a:lvl2pPr lvl="1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2pPr>
            <a:lvl3pPr lvl="2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3pPr>
            <a:lvl4pPr lvl="3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4pPr>
            <a:lvl5pPr lvl="4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5pPr>
            <a:lvl6pPr lvl="5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6pPr>
            <a:lvl7pPr lvl="6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7pPr>
            <a:lvl8pPr lvl="7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8pPr>
            <a:lvl9pPr lvl="8" algn="ctr">
              <a:spcBef>
                <a:spcPts val="0"/>
              </a:spcBef>
              <a:spcAft>
                <a:spcPts val="0"/>
              </a:spcAft>
              <a:buSzPts val="12931"/>
              <a:buNone/>
              <a:defRPr sz="1293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9378" y="8313433"/>
            <a:ext cx="19938000" cy="23250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729378" y="6309160"/>
            <a:ext cx="19938000" cy="24693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1pPr>
            <a:lvl2pPr lvl="1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2pPr>
            <a:lvl3pPr lvl="2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3pPr>
            <a:lvl4pPr lvl="3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4pPr>
            <a:lvl5pPr lvl="4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5pPr>
            <a:lvl6pPr lvl="5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6pPr>
            <a:lvl7pPr lvl="6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7pPr>
            <a:lvl8pPr lvl="7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8pPr>
            <a:lvl9pPr lvl="8" algn="ctr">
              <a:spcBef>
                <a:spcPts val="0"/>
              </a:spcBef>
              <a:spcAft>
                <a:spcPts val="0"/>
              </a:spcAft>
              <a:buSzPts val="8952"/>
              <a:buNone/>
              <a:defRPr sz="8952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29378" y="1305407"/>
            <a:ext cx="19938000" cy="16797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1pPr>
            <a:lvl2pPr lvl="1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2pPr>
            <a:lvl3pPr lvl="2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3pPr>
            <a:lvl4pPr lvl="3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4pPr>
            <a:lvl5pPr lvl="4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5pPr>
            <a:lvl6pPr lvl="5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6pPr>
            <a:lvl7pPr lvl="6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7pPr>
            <a:lvl8pPr lvl="7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8pPr>
            <a:lvl9pPr lvl="8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729378" y="3380593"/>
            <a:ext cx="19938000" cy="100215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marL="457200" lvl="0" indent="-512825">
              <a:spcBef>
                <a:spcPts val="0"/>
              </a:spcBef>
              <a:spcAft>
                <a:spcPts val="0"/>
              </a:spcAft>
              <a:buSzPts val="4476"/>
              <a:buChar char="●"/>
              <a:defRPr sz="4476"/>
            </a:lvl1pPr>
            <a:lvl2pPr marL="914400" lvl="1" indent="-449664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2pPr>
            <a:lvl3pPr marL="1371600" lvl="2" indent="-449664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3pPr>
            <a:lvl4pPr marL="1828800" lvl="3" indent="-449664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4pPr>
            <a:lvl5pPr marL="2286000" lvl="4" indent="-449664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5pPr>
            <a:lvl6pPr marL="2743200" lvl="5" indent="-449664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6pPr>
            <a:lvl7pPr marL="3200400" lvl="6" indent="-449664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7pPr>
            <a:lvl8pPr marL="3657600" lvl="7" indent="-449664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8pPr>
            <a:lvl9pPr marL="4114800" lvl="8" indent="-449664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729378" y="1305407"/>
            <a:ext cx="19938000" cy="16797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1pPr>
            <a:lvl2pPr lvl="1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2pPr>
            <a:lvl3pPr lvl="2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3pPr>
            <a:lvl4pPr lvl="3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4pPr>
            <a:lvl5pPr lvl="4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5pPr>
            <a:lvl6pPr lvl="5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6pPr>
            <a:lvl7pPr lvl="6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7pPr>
            <a:lvl8pPr lvl="7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8pPr>
            <a:lvl9pPr lvl="8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729378" y="3380593"/>
            <a:ext cx="9359700" cy="100215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marL="457200" lvl="0" indent="-449664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1pPr>
            <a:lvl2pPr marL="914400" lvl="1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2pPr>
            <a:lvl3pPr marL="1371600" lvl="2" indent="-418083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3pPr>
            <a:lvl4pPr marL="1828800" lvl="3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4pPr>
            <a:lvl5pPr marL="2286000" lvl="4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5pPr>
            <a:lvl6pPr marL="2743200" lvl="5" indent="-418083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6pPr>
            <a:lvl7pPr marL="3200400" lvl="6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7pPr>
            <a:lvl8pPr marL="3657600" lvl="7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8pPr>
            <a:lvl9pPr marL="4114800" lvl="8" indent="-418084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1307811" y="3380593"/>
            <a:ext cx="9359700" cy="100215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marL="457200" lvl="0" indent="-449664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1pPr>
            <a:lvl2pPr marL="914400" lvl="1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2pPr>
            <a:lvl3pPr marL="1371600" lvl="2" indent="-418083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3pPr>
            <a:lvl4pPr marL="1828800" lvl="3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4pPr>
            <a:lvl5pPr marL="2286000" lvl="4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5pPr>
            <a:lvl6pPr marL="2743200" lvl="5" indent="-418083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6pPr>
            <a:lvl7pPr marL="3200400" lvl="6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7pPr>
            <a:lvl8pPr marL="3657600" lvl="7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8pPr>
            <a:lvl9pPr marL="4114800" lvl="8" indent="-418084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729378" y="1305407"/>
            <a:ext cx="19938000" cy="16797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1pPr>
            <a:lvl2pPr lvl="1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2pPr>
            <a:lvl3pPr lvl="2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3pPr>
            <a:lvl4pPr lvl="3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4pPr>
            <a:lvl5pPr lvl="4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5pPr>
            <a:lvl6pPr lvl="5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6pPr>
            <a:lvl7pPr lvl="6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7pPr>
            <a:lvl8pPr lvl="7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8pPr>
            <a:lvl9pPr lvl="8">
              <a:spcBef>
                <a:spcPts val="0"/>
              </a:spcBef>
              <a:spcAft>
                <a:spcPts val="0"/>
              </a:spcAft>
              <a:buSzPts val="6963"/>
              <a:buNone/>
              <a:defRPr sz="6962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729378" y="1629760"/>
            <a:ext cx="6570600" cy="2216700"/>
          </a:xfrm>
          <a:prstGeom prst="rect">
            <a:avLst/>
          </a:prstGeom>
        </p:spPr>
        <p:txBody>
          <a:bodyPr spcFirstLastPara="1" wrap="square" lIns="227350" tIns="227350" rIns="227350" bIns="2273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1pPr>
            <a:lvl2pPr lvl="1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2pPr>
            <a:lvl3pPr lvl="2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3pPr>
            <a:lvl4pPr lvl="3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4pPr>
            <a:lvl5pPr lvl="4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5pPr>
            <a:lvl6pPr lvl="5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6pPr>
            <a:lvl7pPr lvl="6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7pPr>
            <a:lvl8pPr lvl="7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8pPr>
            <a:lvl9pPr lvl="8">
              <a:spcBef>
                <a:spcPts val="0"/>
              </a:spcBef>
              <a:spcAft>
                <a:spcPts val="0"/>
              </a:spcAft>
              <a:buSzPts val="5968"/>
              <a:buNone/>
              <a:defRPr sz="5968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729378" y="4076160"/>
            <a:ext cx="6570600" cy="93264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marL="457200" lvl="0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1pPr>
            <a:lvl2pPr marL="914400" lvl="1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2pPr>
            <a:lvl3pPr marL="1371600" lvl="2" indent="-418083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3pPr>
            <a:lvl4pPr marL="1828800" lvl="3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4pPr>
            <a:lvl5pPr marL="2286000" lvl="4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5pPr>
            <a:lvl6pPr marL="2743200" lvl="5" indent="-418083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6pPr>
            <a:lvl7pPr marL="3200400" lvl="6" indent="-418083">
              <a:spcBef>
                <a:spcPts val="0"/>
              </a:spcBef>
              <a:spcAft>
                <a:spcPts val="0"/>
              </a:spcAft>
              <a:buSzPts val="2984"/>
              <a:buChar char="●"/>
              <a:defRPr sz="2984"/>
            </a:lvl7pPr>
            <a:lvl8pPr marL="3657600" lvl="7" indent="-418083">
              <a:spcBef>
                <a:spcPts val="0"/>
              </a:spcBef>
              <a:spcAft>
                <a:spcPts val="0"/>
              </a:spcAft>
              <a:buSzPts val="2984"/>
              <a:buChar char="○"/>
              <a:defRPr sz="2984"/>
            </a:lvl8pPr>
            <a:lvl9pPr marL="4114800" lvl="8" indent="-418084">
              <a:spcBef>
                <a:spcPts val="0"/>
              </a:spcBef>
              <a:spcAft>
                <a:spcPts val="0"/>
              </a:spcAft>
              <a:buSzPts val="2984"/>
              <a:buChar char="■"/>
              <a:defRPr sz="2984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147184" y="1320440"/>
            <a:ext cx="14900700" cy="11999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1pPr>
            <a:lvl2pPr lvl="1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2pPr>
            <a:lvl3pPr lvl="2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3pPr>
            <a:lvl4pPr lvl="3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4pPr>
            <a:lvl5pPr lvl="4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5pPr>
            <a:lvl6pPr lvl="5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6pPr>
            <a:lvl7pPr lvl="6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7pPr>
            <a:lvl8pPr lvl="7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8pPr>
            <a:lvl9pPr lvl="8">
              <a:spcBef>
                <a:spcPts val="0"/>
              </a:spcBef>
              <a:spcAft>
                <a:spcPts val="0"/>
              </a:spcAft>
              <a:buSzPts val="11936"/>
              <a:buNone/>
              <a:defRPr sz="11936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0698475" y="-367"/>
            <a:ext cx="10698600" cy="1508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27350" tIns="227350" rIns="227350" bIns="22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21270" y="3617313"/>
            <a:ext cx="9465900" cy="4348200"/>
          </a:xfrm>
          <a:prstGeom prst="rect">
            <a:avLst/>
          </a:prstGeom>
        </p:spPr>
        <p:txBody>
          <a:bodyPr spcFirstLastPara="1" wrap="square" lIns="227350" tIns="227350" rIns="227350" bIns="2273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1pPr>
            <a:lvl2pPr lvl="1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2pPr>
            <a:lvl3pPr lvl="2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3pPr>
            <a:lvl4pPr lvl="3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4pPr>
            <a:lvl5pPr lvl="4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5pPr>
            <a:lvl6pPr lvl="5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6pPr>
            <a:lvl7pPr lvl="6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7pPr>
            <a:lvl8pPr lvl="7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8pPr>
            <a:lvl9pPr lvl="8" algn="ctr">
              <a:spcBef>
                <a:spcPts val="0"/>
              </a:spcBef>
              <a:spcAft>
                <a:spcPts val="0"/>
              </a:spcAft>
              <a:buSzPts val="10444"/>
              <a:buNone/>
              <a:defRPr sz="10444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621270" y="8222353"/>
            <a:ext cx="9465900" cy="36231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22"/>
              <a:buNone/>
              <a:defRPr sz="5222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1558425" y="2123953"/>
            <a:ext cx="8978700" cy="108390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marL="457200" lvl="0" indent="-512825">
              <a:spcBef>
                <a:spcPts val="0"/>
              </a:spcBef>
              <a:spcAft>
                <a:spcPts val="0"/>
              </a:spcAft>
              <a:buSzPts val="4476"/>
              <a:buChar char="●"/>
              <a:defRPr sz="4476"/>
            </a:lvl1pPr>
            <a:lvl2pPr marL="914400" lvl="1" indent="-449664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2pPr>
            <a:lvl3pPr marL="1371600" lvl="2" indent="-449664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3pPr>
            <a:lvl4pPr marL="1828800" lvl="3" indent="-449664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4pPr>
            <a:lvl5pPr marL="2286000" lvl="4" indent="-449664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5pPr>
            <a:lvl6pPr marL="2743200" lvl="5" indent="-449664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6pPr>
            <a:lvl7pPr marL="3200400" lvl="6" indent="-449664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7pPr>
            <a:lvl8pPr marL="3657600" lvl="7" indent="-449664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8pPr>
            <a:lvl9pPr marL="4114800" lvl="8" indent="-449664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729378" y="12409687"/>
            <a:ext cx="14037000" cy="17751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76"/>
              <a:buNone/>
              <a:defRPr sz="4476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729378" y="3244633"/>
            <a:ext cx="19938000" cy="5759700"/>
          </a:xfrm>
          <a:prstGeom prst="rect">
            <a:avLst/>
          </a:prstGeom>
        </p:spPr>
        <p:txBody>
          <a:bodyPr spcFirstLastPara="1" wrap="square" lIns="227350" tIns="227350" rIns="227350" bIns="2273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1pPr>
            <a:lvl2pPr lvl="1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2pPr>
            <a:lvl3pPr lvl="2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3pPr>
            <a:lvl4pPr lvl="3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4pPr>
            <a:lvl5pPr lvl="4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5pPr>
            <a:lvl6pPr lvl="5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6pPr>
            <a:lvl7pPr lvl="6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7pPr>
            <a:lvl8pPr lvl="7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8pPr>
            <a:lvl9pPr lvl="8" algn="ctr">
              <a:spcBef>
                <a:spcPts val="0"/>
              </a:spcBef>
              <a:spcAft>
                <a:spcPts val="0"/>
              </a:spcAft>
              <a:buSzPts val="29840"/>
              <a:buNone/>
              <a:defRPr sz="29839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729378" y="9246527"/>
            <a:ext cx="19938000" cy="3815700"/>
          </a:xfrm>
          <a:prstGeom prst="rect">
            <a:avLst/>
          </a:prstGeom>
        </p:spPr>
        <p:txBody>
          <a:bodyPr spcFirstLastPara="1" wrap="square" lIns="227350" tIns="227350" rIns="227350" bIns="227350" anchor="t" anchorCtr="0">
            <a:normAutofit/>
          </a:bodyPr>
          <a:lstStyle>
            <a:lvl1pPr marL="457200" lvl="0" indent="-512825" algn="ctr">
              <a:spcBef>
                <a:spcPts val="0"/>
              </a:spcBef>
              <a:spcAft>
                <a:spcPts val="0"/>
              </a:spcAft>
              <a:buSzPts val="4476"/>
              <a:buChar char="●"/>
              <a:defRPr sz="4476"/>
            </a:lvl1pPr>
            <a:lvl2pPr marL="914400" lvl="1" indent="-449664" algn="ctr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2pPr>
            <a:lvl3pPr marL="1371600" lvl="2" indent="-449664" algn="ctr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3pPr>
            <a:lvl4pPr marL="1828800" lvl="3" indent="-449664" algn="ctr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4pPr>
            <a:lvl5pPr marL="2286000" lvl="4" indent="-449664" algn="ctr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5pPr>
            <a:lvl6pPr marL="2743200" lvl="5" indent="-449664" algn="ctr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6pPr>
            <a:lvl7pPr marL="3200400" lvl="6" indent="-449664" algn="ctr">
              <a:spcBef>
                <a:spcPts val="0"/>
              </a:spcBef>
              <a:spcAft>
                <a:spcPts val="0"/>
              </a:spcAft>
              <a:buSzPts val="3481"/>
              <a:buChar char="●"/>
              <a:defRPr sz="3481"/>
            </a:lvl7pPr>
            <a:lvl8pPr marL="3657600" lvl="7" indent="-449664" algn="ctr">
              <a:spcBef>
                <a:spcPts val="0"/>
              </a:spcBef>
              <a:spcAft>
                <a:spcPts val="0"/>
              </a:spcAft>
              <a:buSzPts val="3481"/>
              <a:buChar char="○"/>
              <a:defRPr sz="3481"/>
            </a:lvl8pPr>
            <a:lvl9pPr marL="4114800" lvl="8" indent="-449664" algn="ctr">
              <a:spcBef>
                <a:spcPts val="0"/>
              </a:spcBef>
              <a:spcAft>
                <a:spcPts val="0"/>
              </a:spcAft>
              <a:buSzPts val="3481"/>
              <a:buChar char="■"/>
              <a:defRPr sz="3481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>
              <a:buNone/>
              <a:defRPr sz="2486"/>
            </a:lvl1pPr>
            <a:lvl2pPr lvl="1">
              <a:buNone/>
              <a:defRPr sz="2486"/>
            </a:lvl2pPr>
            <a:lvl3pPr lvl="2">
              <a:buNone/>
              <a:defRPr sz="2486"/>
            </a:lvl3pPr>
            <a:lvl4pPr lvl="3">
              <a:buNone/>
              <a:defRPr sz="2486"/>
            </a:lvl4pPr>
            <a:lvl5pPr lvl="4">
              <a:buNone/>
              <a:defRPr sz="2486"/>
            </a:lvl5pPr>
            <a:lvl6pPr lvl="5">
              <a:buNone/>
              <a:defRPr sz="2486"/>
            </a:lvl6pPr>
            <a:lvl7pPr lvl="6">
              <a:buNone/>
              <a:defRPr sz="2486"/>
            </a:lvl7pPr>
            <a:lvl8pPr lvl="7">
              <a:buNone/>
              <a:defRPr sz="2486"/>
            </a:lvl8pPr>
            <a:lvl9pPr lvl="8">
              <a:buNone/>
              <a:defRPr sz="2486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9378" y="1305407"/>
            <a:ext cx="19938000" cy="16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7350" tIns="227350" rIns="227350" bIns="2273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963"/>
              <a:buNone/>
              <a:defRPr sz="6962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9378" y="3380593"/>
            <a:ext cx="19938000" cy="10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7350" tIns="227350" rIns="227350" bIns="227350" anchor="t" anchorCtr="0">
            <a:normAutofit/>
          </a:bodyPr>
          <a:lstStyle>
            <a:lvl1pPr marL="457200" lvl="0" indent="-51282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76"/>
              <a:buChar char="●"/>
              <a:defRPr sz="4476">
                <a:solidFill>
                  <a:schemeClr val="dk2"/>
                </a:solidFill>
              </a:defRPr>
            </a:lvl1pPr>
            <a:lvl2pPr marL="914400" lvl="1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○"/>
              <a:defRPr sz="3481">
                <a:solidFill>
                  <a:schemeClr val="dk2"/>
                </a:solidFill>
              </a:defRPr>
            </a:lvl2pPr>
            <a:lvl3pPr marL="1371600" lvl="2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■"/>
              <a:defRPr sz="3481">
                <a:solidFill>
                  <a:schemeClr val="dk2"/>
                </a:solidFill>
              </a:defRPr>
            </a:lvl3pPr>
            <a:lvl4pPr marL="1828800" lvl="3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●"/>
              <a:defRPr sz="3481">
                <a:solidFill>
                  <a:schemeClr val="dk2"/>
                </a:solidFill>
              </a:defRPr>
            </a:lvl4pPr>
            <a:lvl5pPr marL="2286000" lvl="4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○"/>
              <a:defRPr sz="3481">
                <a:solidFill>
                  <a:schemeClr val="dk2"/>
                </a:solidFill>
              </a:defRPr>
            </a:lvl5pPr>
            <a:lvl6pPr marL="2743200" lvl="5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■"/>
              <a:defRPr sz="3481">
                <a:solidFill>
                  <a:schemeClr val="dk2"/>
                </a:solidFill>
              </a:defRPr>
            </a:lvl6pPr>
            <a:lvl7pPr marL="3200400" lvl="6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●"/>
              <a:defRPr sz="3481">
                <a:solidFill>
                  <a:schemeClr val="dk2"/>
                </a:solidFill>
              </a:defRPr>
            </a:lvl7pPr>
            <a:lvl8pPr marL="3657600" lvl="7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○"/>
              <a:defRPr sz="3481">
                <a:solidFill>
                  <a:schemeClr val="dk2"/>
                </a:solidFill>
              </a:defRPr>
            </a:lvl8pPr>
            <a:lvl9pPr marL="4114800" lvl="8" indent="-44966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1"/>
              <a:buChar char="■"/>
              <a:defRPr sz="348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9825542" y="13678769"/>
            <a:ext cx="12840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7350" tIns="227350" rIns="227350" bIns="227350" anchor="ctr" anchorCtr="0">
            <a:normAutofit/>
          </a:bodyPr>
          <a:lstStyle>
            <a:lvl1pPr lvl="0" algn="r">
              <a:buNone/>
              <a:defRPr sz="2486">
                <a:solidFill>
                  <a:schemeClr val="dk2"/>
                </a:solidFill>
              </a:defRPr>
            </a:lvl1pPr>
            <a:lvl2pPr lvl="1" algn="r">
              <a:buNone/>
              <a:defRPr sz="2486">
                <a:solidFill>
                  <a:schemeClr val="dk2"/>
                </a:solidFill>
              </a:defRPr>
            </a:lvl2pPr>
            <a:lvl3pPr lvl="2" algn="r">
              <a:buNone/>
              <a:defRPr sz="2486">
                <a:solidFill>
                  <a:schemeClr val="dk2"/>
                </a:solidFill>
              </a:defRPr>
            </a:lvl3pPr>
            <a:lvl4pPr lvl="3" algn="r">
              <a:buNone/>
              <a:defRPr sz="2486">
                <a:solidFill>
                  <a:schemeClr val="dk2"/>
                </a:solidFill>
              </a:defRPr>
            </a:lvl4pPr>
            <a:lvl5pPr lvl="4" algn="r">
              <a:buNone/>
              <a:defRPr sz="2486">
                <a:solidFill>
                  <a:schemeClr val="dk2"/>
                </a:solidFill>
              </a:defRPr>
            </a:lvl5pPr>
            <a:lvl6pPr lvl="5" algn="r">
              <a:buNone/>
              <a:defRPr sz="2486">
                <a:solidFill>
                  <a:schemeClr val="dk2"/>
                </a:solidFill>
              </a:defRPr>
            </a:lvl6pPr>
            <a:lvl7pPr lvl="6" algn="r">
              <a:buNone/>
              <a:defRPr sz="2486">
                <a:solidFill>
                  <a:schemeClr val="dk2"/>
                </a:solidFill>
              </a:defRPr>
            </a:lvl7pPr>
            <a:lvl8pPr lvl="7" algn="r">
              <a:buNone/>
              <a:defRPr sz="2486">
                <a:solidFill>
                  <a:schemeClr val="dk2"/>
                </a:solidFill>
              </a:defRPr>
            </a:lvl8pPr>
            <a:lvl9pPr lvl="8" algn="r">
              <a:buNone/>
              <a:defRPr sz="2486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5" y="0"/>
            <a:ext cx="21396900" cy="2716200"/>
          </a:xfrm>
          <a:prstGeom prst="rect">
            <a:avLst/>
          </a:prstGeom>
          <a:solidFill>
            <a:srgbClr val="8F00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dirty="0">
                <a:solidFill>
                  <a:schemeClr val="bg1"/>
                </a:solidFill>
              </a:rPr>
              <a:t>Department of </a:t>
            </a:r>
            <a:r>
              <a:rPr lang="it-IT" sz="4000" dirty="0" err="1">
                <a:solidFill>
                  <a:schemeClr val="bg1"/>
                </a:solidFill>
              </a:rPr>
              <a:t>Physics</a:t>
            </a:r>
            <a:r>
              <a:rPr lang="it-IT" sz="4000" dirty="0">
                <a:solidFill>
                  <a:schemeClr val="bg1"/>
                </a:solidFill>
              </a:rPr>
              <a:t> Poster Festival by </a:t>
            </a:r>
            <a:r>
              <a:rPr lang="it-IT" sz="4000" dirty="0" err="1">
                <a:solidFill>
                  <a:schemeClr val="bg1"/>
                </a:solidFill>
              </a:rPr>
              <a:t>BiCoQ</a:t>
            </a:r>
            <a:endParaRPr lang="it-IT" sz="4000" dirty="0">
              <a:solidFill>
                <a:schemeClr val="bg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dirty="0">
                <a:solidFill>
                  <a:schemeClr val="bg1"/>
                </a:solidFill>
              </a:rPr>
              <a:t> </a:t>
            </a:r>
            <a:r>
              <a:rPr lang="en-US" sz="4800" b="1" dirty="0">
                <a:solidFill>
                  <a:schemeClr val="lt1"/>
                </a:solidFill>
              </a:rPr>
              <a:t>Poster title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dirty="0">
                <a:solidFill>
                  <a:schemeClr val="lt1"/>
                </a:solidFill>
              </a:rPr>
              <a:t>FirstName LastName</a:t>
            </a:r>
            <a:br>
              <a:rPr lang="it" sz="4800" dirty="0">
                <a:solidFill>
                  <a:schemeClr val="lt1"/>
                </a:solidFill>
              </a:rPr>
            </a:br>
            <a:r>
              <a:rPr lang="it" sz="2400" i="1" dirty="0">
                <a:solidFill>
                  <a:schemeClr val="lt1"/>
                </a:solidFill>
              </a:rPr>
              <a:t>Università degli Studi di Milano Bicocca [, other affiliation]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i="1" dirty="0">
                <a:solidFill>
                  <a:schemeClr val="lt1"/>
                </a:solidFill>
              </a:rPr>
              <a:t>Galleria della Scienza, 9 Dicembre 2026</a:t>
            </a:r>
            <a:endParaRPr sz="2400" i="1" dirty="0">
              <a:solidFill>
                <a:schemeClr val="lt1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00" y="13332950"/>
            <a:ext cx="1666868" cy="163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Screenshot 2025-10-30 at 14.24.4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7775" y="13380470"/>
            <a:ext cx="2177251" cy="1632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Screenshot 2025-10-30 at 14.27.4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5025" y="13356720"/>
            <a:ext cx="1643700" cy="1632124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2257250" y="13420675"/>
            <a:ext cx="8909700" cy="1425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solidFill>
                  <a:schemeClr val="dk1"/>
                </a:solidFill>
                <a:highlight>
                  <a:schemeClr val="lt1"/>
                </a:highlight>
              </a:rPr>
              <a:t>PhD Student in Physics and Astronomy, Cycle XX </a:t>
            </a:r>
            <a:endParaRPr sz="24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solidFill>
                  <a:schemeClr val="dk1"/>
                </a:solidFill>
                <a:highlight>
                  <a:schemeClr val="lt1"/>
                </a:highlight>
              </a:rPr>
              <a:t>Postdoctoral researcher </a:t>
            </a:r>
            <a:endParaRPr sz="24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095200" y="13572175"/>
            <a:ext cx="1643700" cy="11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2"/>
                </a:solidFill>
              </a:rPr>
              <a:t>Additional logos as required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45</Words>
  <Application>Microsoft Office PowerPoint</Application>
  <PresentationFormat>Personalizzato</PresentationFormat>
  <Paragraphs>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Roberta Cattaneo Trissino</dc:creator>
  <cp:lastModifiedBy>valeria.bechis@unimib.it</cp:lastModifiedBy>
  <cp:revision>7</cp:revision>
  <dcterms:modified xsi:type="dcterms:W3CDTF">2026-10-30T09:30:52Z</dcterms:modified>
</cp:coreProperties>
</file>